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Measurment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Temperature-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amount of energy within a sample of matter. </a:t>
            </a:r>
          </a:p>
          <a:p>
            <a:r>
              <a:rPr lang="en-US" sz="4000" dirty="0" smtClean="0"/>
              <a:t>Tools: Thermometer</a:t>
            </a:r>
          </a:p>
          <a:p>
            <a:r>
              <a:rPr lang="en-US" sz="4000" dirty="0" smtClean="0"/>
              <a:t>Units: Celsius (˚C), Fahrenheit (˚F), or Kelvin (˚K)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04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ateachersupply.com/cart/images/student%20thermomet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2" y="783349"/>
            <a:ext cx="5251283" cy="52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Volume</a:t>
            </a:r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1199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amount of space an object takes up.</a:t>
            </a:r>
          </a:p>
          <a:p>
            <a:r>
              <a:rPr lang="en-US" sz="2400" dirty="0" smtClean="0"/>
              <a:t>Tools: </a:t>
            </a:r>
          </a:p>
          <a:p>
            <a:pPr lvl="1"/>
            <a:r>
              <a:rPr lang="en-US" sz="2400" dirty="0" smtClean="0"/>
              <a:t>A ruler for </a:t>
            </a:r>
            <a:r>
              <a:rPr lang="en-US" sz="2400" dirty="0" err="1" smtClean="0"/>
              <a:t>regulary</a:t>
            </a:r>
            <a:r>
              <a:rPr lang="en-US" sz="2400" dirty="0" smtClean="0"/>
              <a:t> objects (length x Width x height)</a:t>
            </a:r>
          </a:p>
          <a:p>
            <a:pPr lvl="1"/>
            <a:r>
              <a:rPr lang="en-US" sz="2400" dirty="0" smtClean="0"/>
              <a:t>A graduated cylinder for </a:t>
            </a:r>
            <a:r>
              <a:rPr lang="en-US" sz="2400" dirty="0" err="1" smtClean="0"/>
              <a:t>irregulary</a:t>
            </a:r>
            <a:r>
              <a:rPr lang="en-US" sz="2400" dirty="0" smtClean="0"/>
              <a:t> objects (water displacement method)</a:t>
            </a:r>
          </a:p>
          <a:p>
            <a:pPr lvl="1"/>
            <a:r>
              <a:rPr lang="en-US" sz="2400" dirty="0" smtClean="0"/>
              <a:t>A graduated cylinder for liquids ( reading the meniscus)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Units: centimeters cubed (cm3), liters (L), or milliliters (mL).</a:t>
            </a:r>
          </a:p>
        </p:txBody>
      </p:sp>
    </p:spTree>
    <p:extLst>
      <p:ext uri="{BB962C8B-B14F-4D97-AF65-F5344CB8AC3E}">
        <p14:creationId xmlns:p14="http://schemas.microsoft.com/office/powerpoint/2010/main" val="20753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Irregular vs Regular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Irregular : Rocks, Scissors, Glue, Pebble, Marble, You , etc…</a:t>
            </a:r>
          </a:p>
          <a:p>
            <a:r>
              <a:rPr lang="en-US" sz="4000" dirty="0" smtClean="0"/>
              <a:t>Regular : Squares, Rectangles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74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https://encrypted-tbn3.gstatic.com/images?q=tbn:ANd9GcQuybx2y-TAMVBR-uuXW394GbGWRhQhtkGaQS4A4bmg_ik57_LU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26636"/>
            <a:ext cx="4592498" cy="32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QEBQUEBQUFBUWFBgVFxQVFBcVFBQVFhUWFhYUFBQYHCggGBolHRUUIjEiJSorLi4uGB8zODMsNygtLisBCgoKDg0OGhAPFCwcHBwsLCwsLCwsLCwsLCwsLCwsLCwsLCwsLCwsLCwsLCwsLCwsLCwsLCwsLCwsLCwsLCwsLP/AABEIANMA7wMBIgACEQEDEQH/xAAcAAABBQEBAQAAAAAAAAAAAAAAAwQFBgcBAgj/xABLEAABAwEFBAUIBwQIBQUAAAABAAIRAwQFEiExBiJBUQcTYXGxFCMygZGhssEzQlJicsLRJCVjghU0c3SDouHwNUNTs/FEVJLD0v/EABcBAQEBAQAAAAAAAAAAAAAAAAABAgP/xAAcEQEBAQADAQEBAAAAAAAAAAAAAREhMUECURL/2gAMAwEAAhEDEQA/AMPQhC2BCEIBCEIBCEIBCEIBCEIBCEIBCXsdjfWcW024iAXESJgRpOuoyXm1WZ9J2Go0tdAMHWCJHuKBJCEIBCEIOIQhB1cQhAIQhECEIQC6uLqKEIQgEIQgEIQgEIQgEIQgEIXED+47qqWy0U6FHD1lQ4W43BrZgmJPdpxV2snRHasBfaK1Gi0ENGT6riT91jdFnlOoWkOaS1wIIIMEEZggjQrddkdqBa6NFzC5tV1X9oaAQzFDWyOBDoLo4F0cFBRrRs3ZLBUeypecOLSx4bZasFroJaZB5BFl2Xst4Vop3niqEAecs9WTAAEugcAFPdJe09ehbnMaacDTFRovj1uYSjo32mr1rcxjnU8J1DaNJk5c2sBTKz/c3FU2p6P61hs/lIq061HGKZc3ExwcZjceAYyVOWrdM9qc9rWuJOGuYE5DddoOCylWNBCEIBCEIBCEIBCEIgQhCAXVxdRQhCEAhCEAhCEAhCEAhCEAhCEHFpXROd9jedUHwHyWarSuh8E12T/1BHd/5lEpLpNsjq96vpsLQTpidAy5cSewSUdF1ldSvVjHwXCZwuBGnuPYc0t0nuqtvCr1VMvBInzZfBBMd2pUj0Z2F/l1J9TC2BkwUyz0hmDJziP95JrOGXS//wDb/wDtZgtQ6Xxx/i/OosvRp1cQhFCEIQCF1CDiEIRAhCEAuri6ihCEIBCEIBCEIBCEIBCEIBCEIOLT+h7OvR/H+ZyzBal0M/1il+P8xUoe9IRPltUNL+3C2QO8wo/oeaReFJvWNc1odAbmQSJPDnzKf9IlSLbVGMNnPIZx3ykehy0UnXgwU2QcJ3i1oOQJ4Ht9wRn016WvR/nHjUWZLTOlo5D8fzeqFcF4Ns1qpVn02VWseC6m9oe17dHDCcpgmORgp+tG9msNSqCadOo8DUsY5wHeQMlKUrFFMh1lrmp1WFrurfHWda52MjL6haO8aFfQVoqUalB7qcNY2zGq19CBLHuJaWT6ORB9ayJ18UMX9evPXQ1AfVEQoVRbTY6lL6Sm9n42lviEivoe2vpU7qFXD12Oy1IFVrBimYdUwDeOf+zmvnhWAQhCo4hCEQIQhALq4uooQhCAQhCAQhCAQhCAQhCAQpGncVdzWuFPJwxNOJokGc4J5BxPIAk5CU2tVhqUvpGFu9hz4nPTmMtRkgbLU+hgftFH8X5nLLFqfQz/AFmj3n4nKUOdv3u8trYcAEyXEiSkuhizny9ruqDAAROIuMkOAGbvuu4cEbdAm11d1oGebtXGOAgrvQ1aKrrd56YDT6TA0TB4wFE9Mulk6f2h8XLNVo/Ss6YP8Q+LlnCsVu2xOV0Vv7iPELGHUKhl4Y4sn0oMe1bHsdldFo/uTR8JhZZYLwdUxUmsbhOresqMYdBJaDGfHhJnuTpmxrV4Q65aAJgeSPE8t0lYKt12kaWXHTHFtlcMucTKwpPWo6hCFRxCEIBCEIgXVxdRQhCEAhCEAhCEAhCEAr5s90b+V0aVbyukGVGF+FrHOqNwktczCYkhwI1jjxCoSvfRpfmAuszgTjcH03fZLi1tVpHJzQ3uLBzUofW2622QikDer8LWmadCmGZjTU5xunsyzCUsexX9I0nOFa2UsNQAC1URmXgy4YXDdEZnhIXjprvCoy9HtZUe0BrcmvcB6I4Aqf6N7Q590Vi9znE2lglzi45Bx1KmGsdttmNKrUpktcWPcwuaZa4tcWy0nUGMlpnQ3/WKPeficsztzpq1Dze4/wCYrReiYxVpEc3fEUvg7t80+XVSGgmeL2jh2lL9E1FrbYCKvWO5B4dA3uPdCb7b0Q62ViYGfEmTujQckn0R02MtwwVA/Lg1zeB5hVCXSmcwP4jvFyz1X7pSO8P7R3i5UFIrddiD+66v91p+AKz++rU4OYcYyJxNdVczEIyByDstVftjR+66vbZKXLOWt55LPL2t7aLmHCDmQBjIj0dWuBjhpCkK0Xat+K5mHnZnHLTNs5dmawlb5tE+bok8bFUPcTTy96xPZ+w07RaaVKtUNFlRwb1mHHBOTZEiATAnhM8FQXTdD7SXCmWy2CcRIyzJIgHQNc49gMSck5tWzdanM4CGglxBMMhodnIBza5hyn0s4IMX+07E2eyUnupGraHgNLmmuLNnjyad0REAyTrwCbXds7StuIOs9ez4cusbb6dcNDnb0scNMydeJ5pozBCc3jQbTrVGMf1jWVHNbUwluNrXEB+E5tkCY4SmyoEIQiBdXF1FCEIQCELiDqFaLnsdmqMBdQrvyAJZTqObjDWyZa7SQ+RrLm6AEKGvajTYWtptqtMS7rRDpOkDl6uKmiZ2d2ftbDTtTKdMU4JbUq1MNOHAsk4HB2p07OSkqdprVyKLXWCoYIw4qzgYOM7rjhyw5ZboyEBSPRJeOM9QQZY7G18/8oh2Ok4cRjhw/E5N9i77r1L0LH1CWAVjhgRDWOjQcERSr8stWlaKjbQ3DUkOcAZG+A9pBk5EOBHepfo7o4rwp9m97wPmmO11UvtlVxJJODMmTlTaNfUpToybNvH4D73sHzTxT/ppdN71vV4Kz9HRi53dtpHgVCdJTKbr1tJqdU6TAD6jqbm5DsIOvuU/sWzBdIAIP7STLSS3TgTmlRjlY7x7z4rSOiww+l6/ics1JWj9GHp0u93xFL4o2zjyuscEnOXPcAPR0a2DC9dFdtY61hrGFvGSWk6HIBrBkktsgBaqxLKZ13qjj9nRoBXnozB8qB6pjBGrXPJ0d9p55ckQj0nneH9o75qhq89JJkj+0PzVFSK3TZB0XZUjXyWl8LVQbW04m4q5piXejXwyZblhcZ58/wBb5s1Au2qNf2Wj8AWdXpTbUdT9IwXQA9h4tnMwTw4c1J0labtVAukwf/SOE890ZrBVuu1eV0kHKLK4Ry048VhSsVqrr3farqr1asYzToscR9YshuM/eMSe0o6MD5u1fgb8QTC7mzc9UEgSKWZ04KZ2CoNbTtDqeTXMbAxF31hJxFo9ma1HGzlk1r+kf+J3iUilrX9I/wDE7xKRUdghCEQLq4uoriEIQdSlltDqT2VGGHMcHtPJzSCD7QkkINj2wvhjrssloaxtQ1XGRVx5ZThIY5s4SSAexQPSlXmzWBoa1owOMNB1NKzuOZJMb/NLbSUSbmu4NaSA0vMAmJYySeSZ9KRhljbyY7/tWYflUZnbz0Qj9qqnlSPz/RLbIUaflpqUoGGnWDiMZD3Fhl0uyGc5BJdEn01c/cHg/wDRSl0NItNaHQOrqHDkJmnrAzI495Qqg7Sj9qqdzD7abSp7orpzbp5MHvqM/RV/aIzaX9zB7KbQrJ0VD9qP8g9r/wDRTxpMdItmpstta0ODnOxDLFh1IbIEZ5FTmz9cPuwFoIBrOgHXJrtYUN0jOmpW3Q/fGRLvtDg0g+xSlxHDddMYcG+7d3st0/aJPvVrM7Y0tF6NTDqX83xlZ0tD6OxnSPY743KVpza58WmqfNN1guaHE5aAFJdHFtqPtQx6Z6Ma0aHXCB2JXaJ7jaKuBxEzApsxO04nMDxRsTZ6jLSw1Hvdrk8n7JzAcVWTbpIMkf2nycqMrt0huzA++PB6pKRptuzp/d9QE5eT0ciYHoj2KkXq6rip9W2YxSerY4icP1iD26K63LHkVUZ/QUp7oGgVJtrqIezEA7WIaM826icjkpOk+l92rdN1Ok5+TGe/JYatv2teP6MeR/7fLuJWIKztWnXGf3Y4TwpevdGSlNi65dTrjQNaIEzq8cMIj3qJuOP6NdOeVLLnkpXY0NwV4a9pgTiBAO8PRlx9ysYvbI7Qd934j4lJpR5HWHFpizjWJzhWa2WKyxjbZ7W1gg4urdhjMnE5zjuGWxocnGdApraqIXVxUC6hCAQnfk6PJkTTRCsbdlKxa1zSxwcGkZuGT2YxMtA04TI5cVFPskEjkSPYhrTrxpTd92tJaGmztknF9ZjCBDSNSOOSgelgw+ztHBr/AGebH5Vbb0pkWawtABijTEExlgA7+CqvSnTm0UeykffUd+iiPHRON+0H7g+Gp+qkLqdTNqtGEAPFJ0kA/ZbxJ7k36MaeHr+1v5T+qkbue41a4IMYDmXzy+rwQZxtAP2mr2Oj2ABWbor/AKy7+T4lBX7Rm01j/EP6KzdF9GLQ/uZ8RTxdSW3NVwqVHNjJ4zIDoz5nTin9irON3NxGTvE5AfVdy7k02pa41HYQJL9C1pnM88uCdsaRZAHZEMfoAPqHgMkvSTtj6vmw9TD1PCQ/43KmeTq5bJUwPJ5B+vEcPOP1EZqVd17vkF1SpBc7XJm6Blq5xjxTfYez4LQCXM0OQM/VPFoI96d3xSmo/U6+kcI04AZlGy9OmKm7IMHQE8DzKvieo/bz87fheqcrjtg3EDr9IzX8D1VXUMki62C7WnyWsBH0dMDjoOIGaqdpsxfUY3C2RkcQeIkjt0y4yrdZW+ZrCY3aY7IgqrWyjvNDXBo4iTB001U+ej67Wra9sXY/soAcdZHNYqtp2vH7seP4LR/mCx7qFYa0W52/u05TLaXwhSGxtItZXcRExnu5w7sz9qaXUCLvAmJbR4j7AT/Zcnq7RLicuJcRqdJEexWM+s0uC8jZbbTqtE4auY5tcS1w9hPuWnULU597Q7BGEu038QZOLtCyhlLzoP3x8S1mwti8/rZ0ue6Nzlw96i2saBky7nn81brVdlAyW2O1taIMinUgCHSXFzjundPMQ7M5Kt2J7qT2VKbi17CHtcNWuBBBHrWvOt7rRFqLabagsJtE9UxzusFMvEPcCcOLh26ousXcZJgQOXLsXlOKoc5xc4kucS4k6knMk+tJ9WqasXk3YjybuU+LGuiyLOmJe7dn7A+nSc4VoeHOc4nE5pYCXtxNDWDQxIzyVMqWYScIIEmJMmOEkDMrRLrZFlYPu2jwVZNjyQxcb6pjBZRJbDGaGOGiqu39LFaW9lMfG9XO+AC6jlMNbxiFXNqrPitB7Gge9x+aLhpsLTwmr2tPgE6sbCHVjO6WmBA1nnqvWzVDC8/gf4NTmy2eBWMn0TlOWvBvBDFFvKzE1qn43eJVg2BpYKzj+Ae9yTttk84/L67viKlNmLPFQwOLfzJvCY9bQNMkjXF+uhSxk2XMk7j9ST9U80vedLMxri19qUr0z1AmTuuH+UpVxmnkqsuzdGHUewO+OokTY+xTFx0YqMH3eX3n+xSkiOvakOtdk3j6W87ThyXNmKIFTj6J4gcO5SF60t90QNcg2Z9aUuFhxGY0Ph2KpnKv7Q0Jxfjb8L1BOsuSuN8UsRdl9Zvwv/VRZsikpYt7WeZqZfYzEzx/3ooFzmte0hk9uIRrywq0Cn5p/eMu6VEdTLhkB24QfEZJ89LZyc7UvxWFw/ht+NoWaeSrTb9pE0Hg/ZbxH228Boqd5IqliesrYsbRmd2llzim3VO7iwtpVoDgYznQ58M+1do0os0D7NMf5GpOysLaT44uGcATKbwWM9ZQ3x+L5rTaAH9ItzP0ZgcPR5KltsuY71eWti2gmMqZ4CTuHjqqjKG2ZaNZ2RZDr/wtwnvp8VUvJldnsizuEn/h0RwzY0fNDGWmzrybOpo2ZeDZkTF08mQLMpEUl0Ulh1wvZWRSaPuVfeooWZTdCnl/I/3ps2lmrSQ+tQJfSg/VaOGijb5ozWJ7B4KVc2X0u5qb3hSmoe4eAQhjdVGKn+G/8gStnpDDWy+q75pawM87/hP8WpakzcqQOzszlQQdez7zsvrHxTy6KUPHePmlqlHM958Uvd1Pzje/5FA2vClvHT0v1S9anNITyPgUpa6e8Y5p06gTSnk0/p80pisGzdid3ZRiq3LRn5npc005uyj57+QeL1KRHXlZs+PqyHrXq6qOH/Y/RSVushLzAJ9q7d1kgnIjI/7KogLVQmpUHa0/5SkfJVLVKc1Kk82fCV56pIH76Y6p/wCJRVSzyRppyP6Kw1qeGm6R9bxE/NRZbBHck6KTvKluPA+y34goE2RWm2iWnL6o8VGGkkC/U+YiPs+5rU2Y2KZGfptymePuUvUpeZ9ngEyfShg/G3xV8Sq2LOp+25WgEA6f6Jr1KkLyaeu14c0RVTZlY7UIYRlnZGt4To318ExdRUjeDc4/gj5KwVQ2deDQUuaK8GioYs4Yu9WlwxegxRt5pN/7bvFJtYndKnJPZTPxLjKROgJzjIEx3wlSOsG/T/C3wXi20/OH1fCFKNsLpaY0aAdNYjJJ2yynFUcQ4xEAAy6cpGWY7lSI67bMXVjDSfNOGXPE3JPX3e5tN26RLhqCJzjknF1XixpwtazPgHHF3uM9nJSNrtcNkgNAPGoAO7gU5FUfTzPenFhpb08vmCpOtQpOa52F1OAXCDuOI4Nnv14LxdVlc5pcGuDSQAS0gGNSOeqlEXaKe8e9SNKmOodJzwmPZ/qpFlzMeTvx6vkvDrHk5tOaktIECDIByEmM0ohKN2VKjSabZ7zAnvUzdV3dTnUZifAnCZDcycwMxrrmEzsd5gMwOp1AGky/ATE57wacTI+8AMuK8FzXPa5tQxzjED3EQ714VmzVWB9BhyLA3PTB8yEsyx0AILXExOTDMdkALxZjiZuV6hPIl/5s03vOrgEeUO9fWZ+pozWsqahb3uc4nPoMMEiWEgOgNiQCec+31qLr2VzDDmkKTswaIxVCCTGZDcRJ04kGTxGeWidXpQfVwspUy5zCQRM6xq7hoVmcKb2+nDTBnQ8uEKIDM1aHXe5+IndGQ0PDI5d8pN2zsxD/AGgx7YV8RDWijNNxmYwj3niow01ZLZYHta5gE5gwM5GUn3JewWOn1YJp43CZjmSYxcdI5BAzpXe59IADl4ApnbrpexokHJ4PqU7RrOz83oY3SQPURIK8Wm8TBHVa8y53g0e9aRTerTy82AVo7FKPu8OY6Ke9ALY4Gc4jUESIXLwu576hc3CYyIDm4p47uqCtmmnV4N34/hN8GoqUiNRHelrfT85/hD8qFRJpLyaSeFi8liKmw1KU6U/pqT3AZldAQWA6ieOfMaFFPbNgcyM5Egwac5897hl7Pb6t9U2eHMqQA2Ywv3AOLsIJzzyIOmuihaFoqdYQKj8E+hidByjPNLWumG0nBoDQQcgIGalRO2W/2OYC6swmNRRdPfnSCSqXy9whpc8EelhDW9h3jiI4xhHeFVbKwR6lMWYbg7Ahhna7bVFYBriWtbo6HZz9o5+9OK151YkENnI4Wtac+OICQfWmlYecJSmo9aLiRs940qEh8jEQ4vqYntPADGSYI+alBaqp36LsQPEHGw+psj2woqnoo21WJgqNLG4DxLN2e8DJBcqVWsRJpMJ54By714qVK/EBrOMDDHe4Ze0qt0azxljd7kxrWQPqt6xz3jWHOMDuRMWK2X1RacJc1zyC0BoxOk5AF2kdkqt1aRxvFMlgMThJbp3KUp2dlMbjGt7gB700pjfKliuUcbRBM9pmfbKTrYyZD3NjPdcRp607qJLCmBtdxBqOe9oe4EEc5GcCeKs9n2paXYYNOf8Al1AaZk8Gk7rvU4qt2FsOKkn+iZzHI5hMFkZeQ1eInva71xM+xKG8aHEketw/KqTZyQPSeIyAD3huv2QYXqpVJHpPHdUf+qJi4/0q3VjT3wc4+8eCgrwvii/G3J73QCGDG0R/1HtBGWuZVda4moGvc57NcL3ue2ecOJUk7Ts5cPYkimrLbWaSW1agAMAYiQByEprabxryCarvSHL3GJCXe3IplVHignbNeb2twwHNJkkuIf8A/Izi7suOaTtV6sFPWu0aRAg/y9YmzTu+pRttkwFaizWKxsq0jLjloABiGhnNxDZyEkniuXi5obhLHiWiHy3IAzr6vcoqiYwniMweIPMHUJk63Wg1gH1XubJIGN0jlnMqoeWuyFkGZDhLTxjLUevtCalqXcMyeJ1PE9pPErzCKlgvR0QhRUdQ+kPendu9AoQgjrOpej6K4hQMa3pL21CFQ/Zomlp9MLiEHAc0fXCEIHz9EzZ6SEJR7qpLghCg8WXVPami4hUM6ehSZKEKBCn9IpJ2i4hWFNqqZPQhQPGeio+06oQqh9R9FMqv0i4hA8XlCF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scientificsonline.com/media/catalog/product/cache/2/image/348x/9df78eab33525d08d6e5fb8d27136e95/3/0/303752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28" y="1748422"/>
            <a:ext cx="4308140" cy="43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Metric System-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base-ten system. </a:t>
            </a:r>
            <a:endParaRPr lang="en-US" sz="3600" dirty="0" smtClean="0"/>
          </a:p>
          <a:p>
            <a:r>
              <a:rPr lang="en-US" sz="3600" dirty="0" smtClean="0"/>
              <a:t>Sometimes </a:t>
            </a:r>
            <a:r>
              <a:rPr lang="en-US" sz="3600" dirty="0" smtClean="0"/>
              <a:t>called the International System of Units or abbreviated as SI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Examples : millimeter , centimeter, meter, Kilometer, </a:t>
            </a:r>
            <a:r>
              <a:rPr lang="en-US" sz="3600" dirty="0" err="1" smtClean="0"/>
              <a:t>Celcius</a:t>
            </a:r>
            <a:r>
              <a:rPr lang="en-US" sz="3600" dirty="0" smtClean="0"/>
              <a:t>, gram, milliliter , liter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8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 Customary Units –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Standard units of measurement commonly used in the United States.</a:t>
            </a:r>
          </a:p>
          <a:p>
            <a:r>
              <a:rPr lang="en-US" sz="4000" dirty="0" smtClean="0"/>
              <a:t>Examples : gallons, ounces, pound, inches, feet, </a:t>
            </a:r>
            <a:r>
              <a:rPr lang="en-US" sz="4000" dirty="0" smtClean="0"/>
              <a:t>yard</a:t>
            </a:r>
            <a:r>
              <a:rPr lang="en-US" sz="4000" smtClean="0"/>
              <a:t>, mile, cups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86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measurement 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process of using numbers to describe a quantity of process.  All numbers must have a unit of measure.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9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is measurement important?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Measurement allows us to describe  processes and events.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49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Length-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distance between two points.  </a:t>
            </a:r>
          </a:p>
          <a:p>
            <a:r>
              <a:rPr lang="en-US" sz="4000" dirty="0" smtClean="0"/>
              <a:t>Tools: Ruler, meter stick or tape measure.</a:t>
            </a:r>
          </a:p>
          <a:p>
            <a:r>
              <a:rPr lang="en-US" sz="4000" dirty="0" smtClean="0"/>
              <a:t>Units : meters (m), centimeters (cm), millimeters (mm), or kilometers (km).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0.gstatic.com/images?q=tbn:ANd9GcRcm1LBrPdTLLaoP9GAz2fycVoS6QaJUEtiCN5ZFWCKN1J_tV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869">
            <a:off x="3329947" y="3187548"/>
            <a:ext cx="3771328" cy="37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1/17/Measuring-t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70" y="784258"/>
            <a:ext cx="4560758" cy="32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QEtXwq87hsxeRgexo86SnO1diTZFtWpKTYci-pmSaro-_Eq0k-z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06152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Time -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 interval between two events.</a:t>
            </a:r>
          </a:p>
          <a:p>
            <a:r>
              <a:rPr lang="en-US" sz="4000" dirty="0" smtClean="0"/>
              <a:t>Tools: clock, stopwatch or timer</a:t>
            </a:r>
          </a:p>
          <a:p>
            <a:r>
              <a:rPr lang="en-US" sz="4000" dirty="0" smtClean="0"/>
              <a:t>Units: hours (h), minutes (min.), or seconds (sec).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encrypted-tbn2.gstatic.com/images?q=tbn:ANd9GcSqxh9ghTSzlxoYq48KQ1q8GXTheygXSshRvfVLwEd8_sD865k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72" y="414589"/>
            <a:ext cx="3134017" cy="31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2Cjpmoxh6z__yAq3VKu66hqHg-xDPAritCCFn1mhYyLyIZ0Tz_uh04G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69" y="1187609"/>
            <a:ext cx="3002548" cy="33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kerati.com/wp-content/uploads/egg-timer-poker-shot-cloc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23" y="3875004"/>
            <a:ext cx="2491372" cy="24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amount of matter in an object</a:t>
            </a:r>
          </a:p>
          <a:p>
            <a:r>
              <a:rPr lang="en-US" sz="4000" dirty="0" smtClean="0"/>
              <a:t>Tools: Triple Beam Balance</a:t>
            </a:r>
          </a:p>
          <a:p>
            <a:r>
              <a:rPr lang="en-US" sz="4000" dirty="0" smtClean="0"/>
              <a:t>Units: grams (g), milligrams (mg), or kilograms (kg)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23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https://encrypted-tbn1.gstatic.com/images?q=tbn:ANd9GcRyWbE-iJ_0hZzssw5O0YWzHJQXAJt_Gh9E5zl2gg8QRNkBp3h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216568"/>
            <a:ext cx="5775157" cy="26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Q4zcIfP3lIGioU1fB4A_xK1MStvgbvffCtpVPFqV85vWOGos1t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39" y="3140242"/>
            <a:ext cx="5703803" cy="32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319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Measurment</vt:lpstr>
      <vt:lpstr>What is measurement ?</vt:lpstr>
      <vt:lpstr>Why is measurement important?</vt:lpstr>
      <vt:lpstr>Length-</vt:lpstr>
      <vt:lpstr>PowerPoint Presentation</vt:lpstr>
      <vt:lpstr>Time - </vt:lpstr>
      <vt:lpstr>PowerPoint Presentation</vt:lpstr>
      <vt:lpstr>Mass</vt:lpstr>
      <vt:lpstr>PowerPoint Presentation</vt:lpstr>
      <vt:lpstr>Temperature- </vt:lpstr>
      <vt:lpstr>PowerPoint Presentation</vt:lpstr>
      <vt:lpstr>Volume - </vt:lpstr>
      <vt:lpstr>Irregular vs Regular</vt:lpstr>
      <vt:lpstr>PowerPoint Presentation</vt:lpstr>
      <vt:lpstr>Metric System-</vt:lpstr>
      <vt:lpstr>US Customary Units –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Measurment</dc:title>
  <dc:creator>Deborah Badeaux</dc:creator>
  <cp:lastModifiedBy>Deborah Badeaux</cp:lastModifiedBy>
  <cp:revision>7</cp:revision>
  <dcterms:created xsi:type="dcterms:W3CDTF">2014-09-03T02:31:56Z</dcterms:created>
  <dcterms:modified xsi:type="dcterms:W3CDTF">2014-09-11T17:23:49Z</dcterms:modified>
</cp:coreProperties>
</file>