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05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4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06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1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3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5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35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148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DDB8-A32E-475E-8505-8177F546263D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0AC21-CD40-4CD1-AF3F-60E7086D17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441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sascienceonline.weebly.com/rock-cycle-comic-strip-project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458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09800" y="5867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http://msascienceonline.weebly.com/rock-cycle-comic-strip-project.html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3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</cp:revision>
  <dcterms:created xsi:type="dcterms:W3CDTF">2015-01-09T22:17:42Z</dcterms:created>
  <dcterms:modified xsi:type="dcterms:W3CDTF">2015-01-09T22:30:58Z</dcterms:modified>
</cp:coreProperties>
</file>